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5.png"/><Relationship Id="rId1" Type="http://schemas.openxmlformats.org/officeDocument/2006/relationships/image" Target="../media/image1.png"/></Relationships>
</file>

<file path=ppt/tags/tag6.xml><?xml version="1.0" encoding="utf-8"?>
<p:tagLst xmlns:p="http://schemas.openxmlformats.org/presentationml/2006/main">
  <p:tag name="commondata" val="eyJoZGlkIjoiYjVhZTJiYjc2MjJhMmRmZTkzNWQ3ZDkzNzY4M2EwNjcifQ=="/>
</p:tagLst>
</file>